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">
    <p:bg>
      <p:bgPr>
        <a:solidFill>
          <a:srgbClr val="DACD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erth city skyline at dus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"/>
          <p:cNvSpPr txBox="1"/>
          <p:nvPr/>
        </p:nvSpPr>
        <p:spPr>
          <a:xfrm>
            <a:off x="685800" y="3703320"/>
            <a:ext cx="594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The Church of the City</a:t>
            </a:r>
            <a:endParaRPr lang="en-US" sz="3600" dirty="0"/>
          </a:p>
        </p:txBody>
      </p:sp>
      <p:sp>
        <p:nvSpPr>
          <p:cNvPr id="4" name="Author"/>
          <p:cNvSpPr txBox="1"/>
          <p:nvPr/>
        </p:nvSpPr>
        <p:spPr>
          <a:xfrm>
            <a:off x="5943600" y="4343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i="1" dirty="0">
                <a:solidFill>
                  <a:schemeClr val="bg1"/>
                </a:solidFill>
              </a:rPr>
              <a:t>Nick Scott</a:t>
            </a:r>
            <a:endParaRPr lang="en-US" sz="2400" dirty="0"/>
          </a:p>
        </p:txBody>
      </p:sp>
      <p:sp>
        <p:nvSpPr>
          <p:cNvPr id="5" name="Slide number"/>
          <p:cNvSpPr txBox="1"/>
          <p:nvPr/>
        </p:nvSpPr>
        <p:spPr>
          <a:xfrm>
            <a:off x="8412480" y="46177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remantle Markets entrance, 1897 building, with visito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remantle port cranes at suns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562350" cy="5143500"/>
          </a:xfrm>
          <a:prstGeom prst="rect">
            <a:avLst/>
          </a:prstGeom>
        </p:spPr>
      </p:pic>
      <p:sp>
        <p:nvSpPr>
          <p:cNvPr id="3" name="Title"/>
          <p:cNvSpPr txBox="1"/>
          <p:nvPr/>
        </p:nvSpPr>
        <p:spPr>
          <a:xfrm>
            <a:off x="4160520" y="173736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Jesus’ prayer is that we might be one!</a:t>
            </a:r>
            <a:endParaRPr lang="en-US" sz="3600" dirty="0"/>
          </a:p>
        </p:txBody>
      </p:sp>
      <p:sp>
        <p:nvSpPr>
          <p:cNvPr id="4" name="Quote"/>
          <p:cNvSpPr txBox="1"/>
          <p:nvPr/>
        </p:nvSpPr>
        <p:spPr>
          <a:xfrm>
            <a:off x="4160520" y="306324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“Then the world will know that you have sent me and have loved them even as you have loved me.”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274320" y="27432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What does this unity look like?</a:t>
            </a:r>
            <a:endParaRPr lang="en-US" sz="3200" dirty="0"/>
          </a:p>
        </p:txBody>
      </p:sp>
      <p:pic>
        <p:nvPicPr>
          <p:cNvPr id="3" name="Image 0" descr="Washing feet in a brass basin with rose petal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1097280"/>
            <a:ext cx="2743200" cy="4046220"/>
          </a:xfrm>
          <a:prstGeom prst="rect">
            <a:avLst/>
          </a:prstGeom>
        </p:spPr>
      </p:pic>
      <p:sp>
        <p:nvSpPr>
          <p:cNvPr id="4" name="Points"/>
          <p:cNvSpPr txBox="1"/>
          <p:nvPr/>
        </p:nvSpPr>
        <p:spPr>
          <a:xfrm>
            <a:off x="3474720" y="21031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2600" b="1" dirty="0">
                <a:solidFill>
                  <a:schemeClr val="tx1"/>
                </a:solidFill>
              </a:rPr>
              <a:t>Unity has a posture of humility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274320" y="27432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What does this unity look like?</a:t>
            </a:r>
            <a:endParaRPr lang="en-US" sz="3200" dirty="0"/>
          </a:p>
        </p:txBody>
      </p:sp>
      <p:pic>
        <p:nvPicPr>
          <p:cNvPr id="3" name="Image 0" descr="Two hands reaching toward each oth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1097280"/>
            <a:ext cx="2743200" cy="4046220"/>
          </a:xfrm>
          <a:prstGeom prst="rect">
            <a:avLst/>
          </a:prstGeom>
        </p:spPr>
      </p:pic>
      <p:sp>
        <p:nvSpPr>
          <p:cNvPr id="4" name="Points"/>
          <p:cNvSpPr txBox="1"/>
          <p:nvPr/>
        </p:nvSpPr>
        <p:spPr>
          <a:xfrm>
            <a:off x="3474720" y="21031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2600" dirty="0">
                <a:solidFill>
                  <a:schemeClr val="tx1"/>
                </a:solidFill>
              </a:rPr>
              <a:t>Unity has a posture of humility</a:t>
            </a:r>
            <a:endParaRPr lang="en-US" sz="2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2600" b="1" dirty="0">
                <a:solidFill>
                  <a:schemeClr val="tx1"/>
                </a:solidFill>
              </a:rPr>
              <a:t>Unity has a currency of love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274320" y="27432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What does this unity look like?</a:t>
            </a:r>
            <a:endParaRPr lang="en-US" sz="3200" dirty="0"/>
          </a:p>
        </p:txBody>
      </p:sp>
      <p:pic>
        <p:nvPicPr>
          <p:cNvPr id="3" name="Image 0" descr="Pink flowers among green leav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1097280"/>
            <a:ext cx="2743200" cy="4046220"/>
          </a:xfrm>
          <a:prstGeom prst="rect">
            <a:avLst/>
          </a:prstGeom>
        </p:spPr>
      </p:pic>
      <p:sp>
        <p:nvSpPr>
          <p:cNvPr id="4" name="Points"/>
          <p:cNvSpPr txBox="1"/>
          <p:nvPr/>
        </p:nvSpPr>
        <p:spPr>
          <a:xfrm>
            <a:off x="3474720" y="210312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2600" dirty="0">
                <a:solidFill>
                  <a:schemeClr val="tx1"/>
                </a:solidFill>
              </a:rPr>
              <a:t>Unity has a posture of humility</a:t>
            </a:r>
            <a:endParaRPr lang="en-US" sz="2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2600" dirty="0">
                <a:solidFill>
                  <a:schemeClr val="tx1"/>
                </a:solidFill>
              </a:rPr>
              <a:t>Unity has a currency of love</a:t>
            </a:r>
            <a:endParaRPr lang="en-US" sz="2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2600" b="1" dirty="0">
                <a:solidFill>
                  <a:schemeClr val="tx1"/>
                </a:solidFill>
              </a:rPr>
              <a:t>Unity has the effect of healing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6177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urch of the City">
  <a:themeElements>
    <a:clrScheme name="Church of the City">
      <a:dk1>
        <a:srgbClr val="000000"/>
      </a:dk1>
      <a:lt1>
        <a:srgbClr val="FFFFFF"/>
      </a:lt1>
      <a:dk2>
        <a:srgbClr val="3B3B3B"/>
      </a:dk2>
      <a:lt2>
        <a:srgbClr val="DACDAA"/>
      </a:lt2>
      <a:accent1>
        <a:srgbClr val="1E2761"/>
      </a:accent1>
      <a:accent2>
        <a:srgbClr val="C98B2B"/>
      </a:accent2>
      <a:accent3>
        <a:srgbClr val="B85042"/>
      </a:accent3>
      <a:accent4>
        <a:srgbClr val="6D8F5B"/>
      </a:accent4>
      <a:accent5>
        <a:srgbClr val="8A6FA8"/>
      </a:accent5>
      <a:accent6>
        <a:srgbClr val="4A6FA5"/>
      </a:accent6>
      <a:hlink>
        <a:srgbClr val="1E2761"/>
      </a:hlink>
      <a:folHlink>
        <a:srgbClr val="6D2E46"/>
      </a:folHlink>
    </a:clrScheme>
    <a:fontScheme name="Church of the Cit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Church of the City</dc:title>
  <dc:subject>PptxGenJS Presentation</dc:subject>
  <dc:creator>Nick Scott</dc:creator>
  <cp:lastModifiedBy>Nick Scott</cp:lastModifiedBy>
  <cp:revision>1</cp:revision>
  <dcterms:created xsi:type="dcterms:W3CDTF">2026-10-28T09:17:36Z</dcterms:created>
  <dcterms:modified xsi:type="dcterms:W3CDTF">2026-10-28T09:17:36Z</dcterms:modified>
</cp:coreProperties>
</file>